
<file path=[Content_Types].xml><?xml version="1.0" encoding="utf-8"?>
<Types xmlns="http://schemas.openxmlformats.org/package/2006/content-types"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j8sc88lJobv8IsTEfzrK7AzIqS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/>
    <p:restoredTop sz="94626"/>
  </p:normalViewPr>
  <p:slideViewPr>
    <p:cSldViewPr snapToGrid="0">
      <p:cViewPr varScale="1">
        <p:scale>
          <a:sx n="97" d="100"/>
          <a:sy n="97" d="100"/>
        </p:scale>
        <p:origin x="1075" y="67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customschemas.google.com/relationships/presentationmetadata" Target="metadata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4" Type="http://schemas.openxmlformats.org/officeDocument/2006/relationships/slide" Target="slides/slide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09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ctrTitle"/>
          </p:nvPr>
        </p:nvSpPr>
        <p:spPr>
          <a:xfrm>
            <a:off x="311708" y="827306"/>
            <a:ext cx="8520600" cy="22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subTitle" idx="1"/>
          </p:nvPr>
        </p:nvSpPr>
        <p:spPr>
          <a:xfrm>
            <a:off x="311700" y="3149028"/>
            <a:ext cx="8520600" cy="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1"/>
          <p:cNvSpPr txBox="1">
            <a:spLocks noGrp="1"/>
          </p:cNvSpPr>
          <p:nvPr>
            <p:ph type="title" hasCustomPrompt="1"/>
          </p:nvPr>
        </p:nvSpPr>
        <p:spPr>
          <a:xfrm>
            <a:off x="311700" y="1229028"/>
            <a:ext cx="8520600" cy="21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31"/>
          <p:cNvSpPr txBox="1">
            <a:spLocks noGrp="1"/>
          </p:cNvSpPr>
          <p:nvPr>
            <p:ph type="body" idx="1"/>
          </p:nvPr>
        </p:nvSpPr>
        <p:spPr>
          <a:xfrm>
            <a:off x="311700" y="3502472"/>
            <a:ext cx="8520600" cy="14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5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39999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2"/>
          </p:nvPr>
        </p:nvSpPr>
        <p:spPr>
          <a:xfrm>
            <a:off x="4832400" y="1280528"/>
            <a:ext cx="39999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6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7"/>
          <p:cNvSpPr txBox="1">
            <a:spLocks noGrp="1"/>
          </p:cNvSpPr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body" idx="1"/>
          </p:nvPr>
        </p:nvSpPr>
        <p:spPr>
          <a:xfrm>
            <a:off x="311700" y="1544000"/>
            <a:ext cx="2808000" cy="3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8"/>
          <p:cNvSpPr txBox="1">
            <a:spLocks noGrp="1"/>
          </p:cNvSpPr>
          <p:nvPr>
            <p:ph type="title"/>
          </p:nvPr>
        </p:nvSpPr>
        <p:spPr>
          <a:xfrm>
            <a:off x="490250" y="500167"/>
            <a:ext cx="6367800" cy="45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8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9"/>
          <p:cNvSpPr/>
          <p:nvPr/>
        </p:nvSpPr>
        <p:spPr>
          <a:xfrm>
            <a:off x="4572000" y="-139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9"/>
          <p:cNvSpPr txBox="1">
            <a:spLocks noGrp="1"/>
          </p:cNvSpPr>
          <p:nvPr>
            <p:ph type="title"/>
          </p:nvPr>
        </p:nvSpPr>
        <p:spPr>
          <a:xfrm>
            <a:off x="265500" y="1370194"/>
            <a:ext cx="4045200" cy="16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9"/>
          <p:cNvSpPr txBox="1">
            <a:spLocks noGrp="1"/>
          </p:cNvSpPr>
          <p:nvPr>
            <p:ph type="subTitle" idx="1"/>
          </p:nvPr>
        </p:nvSpPr>
        <p:spPr>
          <a:xfrm>
            <a:off x="265500" y="3114528"/>
            <a:ext cx="4045200" cy="1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body" idx="2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9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0"/>
          <p:cNvSpPr txBox="1">
            <a:spLocks noGrp="1"/>
          </p:cNvSpPr>
          <p:nvPr>
            <p:ph type="body" idx="1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30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-2850" y="3309574"/>
            <a:ext cx="91440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tr-TR" sz="2400" b="1" dirty="0">
                <a:solidFill>
                  <a:srgbClr val="FFFFFF"/>
                </a:solidFill>
              </a:rPr>
              <a:t>KARBON NANOTÜP KATKILI POLİVİNİLKLORÜR (PVC) ULTRAFİLTRASYON MEMBRANLARIN ÜRETİMİ VE KARAKTERİZASYONU</a:t>
            </a:r>
            <a:endParaRPr sz="1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4099560" y="5116668"/>
            <a:ext cx="4894422" cy="496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200"/>
            </a:pPr>
            <a:r>
              <a:rPr lang="tr-TR" sz="1800" b="1" dirty="0">
                <a:solidFill>
                  <a:srgbClr val="C00000"/>
                </a:solidFill>
              </a:rPr>
              <a:t>Danışman: Dr. Öğretim Üyesi Elif DEMİREL  </a:t>
            </a:r>
            <a:endParaRPr sz="18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850" y="4306243"/>
            <a:ext cx="9138300" cy="312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tr-TR" sz="1600" dirty="0">
                <a:solidFill>
                  <a:srgbClr val="FFFFFF"/>
                </a:solidFill>
              </a:rPr>
              <a:t>Merve ÇELİK </a:t>
            </a:r>
            <a:endParaRPr sz="16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5;p1">
            <a:extLst>
              <a:ext uri="{FF2B5EF4-FFF2-40B4-BE49-F238E27FC236}">
                <a16:creationId xmlns:a16="http://schemas.microsoft.com/office/drawing/2014/main" id="{2D30AF8E-E325-4F99-BDD6-5A61EC1A9E0D}"/>
              </a:ext>
            </a:extLst>
          </p:cNvPr>
          <p:cNvSpPr txBox="1"/>
          <p:nvPr/>
        </p:nvSpPr>
        <p:spPr>
          <a:xfrm>
            <a:off x="103981" y="82548"/>
            <a:ext cx="3065939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1800" b="1" dirty="0">
                <a:solidFill>
                  <a:srgbClr val="C00000"/>
                </a:solidFill>
              </a:rPr>
              <a:t>Proje No: KİM-10</a:t>
            </a:r>
            <a:endParaRPr sz="18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55;p1">
            <a:extLst>
              <a:ext uri="{FF2B5EF4-FFF2-40B4-BE49-F238E27FC236}">
                <a16:creationId xmlns:a16="http://schemas.microsoft.com/office/drawing/2014/main" id="{8A5F5D0E-524A-407E-9370-F97A11D407E5}"/>
              </a:ext>
            </a:extLst>
          </p:cNvPr>
          <p:cNvSpPr txBox="1"/>
          <p:nvPr/>
        </p:nvSpPr>
        <p:spPr>
          <a:xfrm>
            <a:off x="2996009" y="2597937"/>
            <a:ext cx="3151981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2000" b="1" i="0" u="none" strike="noStrike" cap="none" dirty="0">
                <a:solidFill>
                  <a:srgbClr val="B00000"/>
                </a:solidFill>
                <a:latin typeface="Arial"/>
                <a:ea typeface="Arial"/>
                <a:cs typeface="Arial"/>
                <a:sym typeface="Arial"/>
              </a:rPr>
              <a:t>Mühendislik Fakültesi</a:t>
            </a:r>
            <a:endParaRPr sz="2000"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55;p1">
            <a:extLst>
              <a:ext uri="{FF2B5EF4-FFF2-40B4-BE49-F238E27FC236}">
                <a16:creationId xmlns:a16="http://schemas.microsoft.com/office/drawing/2014/main" id="{A5243BF6-A219-479E-95A3-99746F0B85C5}"/>
              </a:ext>
            </a:extLst>
          </p:cNvPr>
          <p:cNvSpPr txBox="1"/>
          <p:nvPr/>
        </p:nvSpPr>
        <p:spPr>
          <a:xfrm>
            <a:off x="5041901" y="74621"/>
            <a:ext cx="3998118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1800" b="1" dirty="0">
                <a:solidFill>
                  <a:srgbClr val="C00000"/>
                </a:solidFill>
              </a:rPr>
              <a:t>16. Proje Fuarı ve Yarışması (2023)</a:t>
            </a:r>
          </a:p>
        </p:txBody>
      </p:sp>
      <p:sp>
        <p:nvSpPr>
          <p:cNvPr id="9" name="Google Shape;55;p1">
            <a:extLst>
              <a:ext uri="{FF2B5EF4-FFF2-40B4-BE49-F238E27FC236}">
                <a16:creationId xmlns:a16="http://schemas.microsoft.com/office/drawing/2014/main" id="{A0B126C6-BF06-4B2D-B3AF-23202EAC7A1C}"/>
              </a:ext>
            </a:extLst>
          </p:cNvPr>
          <p:cNvSpPr txBox="1"/>
          <p:nvPr/>
        </p:nvSpPr>
        <p:spPr>
          <a:xfrm>
            <a:off x="1" y="5113327"/>
            <a:ext cx="3779520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sz="1800" b="1" dirty="0">
                <a:solidFill>
                  <a:srgbClr val="C00000"/>
                </a:solidFill>
              </a:rPr>
              <a:t>Bölüm: Kimya Mühendisliği</a:t>
            </a:r>
          </a:p>
        </p:txBody>
      </p:sp>
      <p:pic>
        <p:nvPicPr>
          <p:cNvPr id="6" name="Kayıtlı Ses">
            <a:hlinkClick r:id="" action="ppaction://media"/>
            <a:extLst>
              <a:ext uri="{FF2B5EF4-FFF2-40B4-BE49-F238E27FC236}">
                <a16:creationId xmlns:a16="http://schemas.microsoft.com/office/drawing/2014/main" id="{B3F36704-56E9-45FB-9B5C-EAEC5797AC4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749540" y="4257884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7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/>
        </p:nvSpPr>
        <p:spPr>
          <a:xfrm>
            <a:off x="349300" y="526203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0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Konu Başlığı</a:t>
            </a: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 txBox="1"/>
          <p:nvPr/>
        </p:nvSpPr>
        <p:spPr>
          <a:xfrm>
            <a:off x="457072" y="1058424"/>
            <a:ext cx="5473827" cy="4599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Sunumlar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05-10 </a:t>
            </a:r>
            <a:r>
              <a:rPr lang="tr-TR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dk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zaman aralığında sunulacak şekilde hazırlanmalıdır</a:t>
            </a: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dirty="0">
                <a:solidFill>
                  <a:srgbClr val="0070C0"/>
                </a:solidFill>
              </a:rPr>
              <a:t>S</a:t>
            </a:r>
            <a:r>
              <a:rPr lang="tr-TR" sz="18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unum videoları 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ise hazırlanan sunumlar kullanılarak 05-10 </a:t>
            </a:r>
            <a:r>
              <a:rPr lang="tr-TR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dk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zaman aralığında oluşturulmalıdır.</a:t>
            </a: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Slaytlara ekleyeceğiniz metinler, </a:t>
            </a:r>
            <a:r>
              <a:rPr lang="tr-TR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 punto ve </a:t>
            </a:r>
            <a:r>
              <a:rPr lang="tr-TR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yazı tipinde olmalıdır.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Paragraflar yerine, </a:t>
            </a:r>
            <a:r>
              <a:rPr lang="tr-TR" sz="18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kelimeler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tr-TR" sz="18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maddeler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ve </a:t>
            </a:r>
            <a:r>
              <a:rPr lang="tr-TR" sz="18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kısa cümleler</a:t>
            </a: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tercih edilmelidir.</a:t>
            </a:r>
            <a:endParaRPr dirty="0"/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Bir slaytta en fazla 10 satır metin olmalıdır.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tr-T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Anlatım ilgili görsellerle zenginleştirilmelidir.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79917" y="2261863"/>
            <a:ext cx="2953803" cy="183506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0D787C3D-6AEA-4974-8BFC-94A24B6E0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2</a:t>
            </a:fld>
            <a:endParaRPr lang="tr-TR"/>
          </a:p>
        </p:txBody>
      </p:sp>
      <p:sp>
        <p:nvSpPr>
          <p:cNvPr id="6" name="Google Shape;55;p1">
            <a:extLst>
              <a:ext uri="{FF2B5EF4-FFF2-40B4-BE49-F238E27FC236}">
                <a16:creationId xmlns:a16="http://schemas.microsoft.com/office/drawing/2014/main" id="{50A5FFD4-3C8C-4BBD-8EAD-BD63285CC607}"/>
              </a:ext>
            </a:extLst>
          </p:cNvPr>
          <p:cNvSpPr txBox="1"/>
          <p:nvPr/>
        </p:nvSpPr>
        <p:spPr>
          <a:xfrm>
            <a:off x="7056818" y="843587"/>
            <a:ext cx="2070714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b="1" i="0" u="none" strike="noStrike" cap="none" dirty="0">
                <a:solidFill>
                  <a:srgbClr val="B00000"/>
                </a:solidFill>
                <a:latin typeface="Arial"/>
                <a:ea typeface="Arial"/>
                <a:cs typeface="Arial"/>
                <a:sym typeface="Arial"/>
              </a:rPr>
              <a:t>Mühendislik Fakültesi</a:t>
            </a:r>
            <a:endParaRPr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55;p1">
            <a:extLst>
              <a:ext uri="{FF2B5EF4-FFF2-40B4-BE49-F238E27FC236}">
                <a16:creationId xmlns:a16="http://schemas.microsoft.com/office/drawing/2014/main" id="{F8673853-93B4-429E-821E-63F1324A04B1}"/>
              </a:ext>
            </a:extLst>
          </p:cNvPr>
          <p:cNvSpPr txBox="1"/>
          <p:nvPr/>
        </p:nvSpPr>
        <p:spPr>
          <a:xfrm>
            <a:off x="88900" y="57150"/>
            <a:ext cx="1634532" cy="34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b="1" dirty="0">
                <a:solidFill>
                  <a:srgbClr val="B00000"/>
                </a:solidFill>
              </a:rPr>
              <a:t>Proje No: KİM-10</a:t>
            </a:r>
            <a:endParaRPr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5000"/>
    </mc:Choice>
    <mc:Fallback xmlns="">
      <p:transition spd="slow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349300" y="526203"/>
            <a:ext cx="6877576" cy="2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000" b="1" i="0" u="none" strike="noStrike" cap="none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Konu Başlığı</a:t>
            </a:r>
            <a:endParaRPr sz="2000" b="1" i="0" u="none" strike="noStrike" cap="none" dirty="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349298" y="1068815"/>
            <a:ext cx="8353087" cy="4256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Metin veya görsel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A38F5BEE-0EC9-486B-89CD-86BEE7DCE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mtClean="0"/>
              <a:t>3</a:t>
            </a:fld>
            <a:endParaRPr lang="tr-TR"/>
          </a:p>
        </p:txBody>
      </p:sp>
      <p:sp>
        <p:nvSpPr>
          <p:cNvPr id="5" name="Google Shape;55;p1">
            <a:extLst>
              <a:ext uri="{FF2B5EF4-FFF2-40B4-BE49-F238E27FC236}">
                <a16:creationId xmlns:a16="http://schemas.microsoft.com/office/drawing/2014/main" id="{B91E8CC5-D892-46CA-95FD-B4A612A05D02}"/>
              </a:ext>
            </a:extLst>
          </p:cNvPr>
          <p:cNvSpPr txBox="1"/>
          <p:nvPr/>
        </p:nvSpPr>
        <p:spPr>
          <a:xfrm>
            <a:off x="7056818" y="843587"/>
            <a:ext cx="2070714" cy="519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b="1" i="0" u="none" strike="noStrike" cap="none" dirty="0">
                <a:solidFill>
                  <a:srgbClr val="B00000"/>
                </a:solidFill>
                <a:latin typeface="Arial"/>
                <a:ea typeface="Arial"/>
                <a:cs typeface="Arial"/>
                <a:sym typeface="Arial"/>
              </a:rPr>
              <a:t>Mühendislik Fakültesi</a:t>
            </a:r>
            <a:endParaRPr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55;p1">
            <a:extLst>
              <a:ext uri="{FF2B5EF4-FFF2-40B4-BE49-F238E27FC236}">
                <a16:creationId xmlns:a16="http://schemas.microsoft.com/office/drawing/2014/main" id="{243E4C1D-652F-42EE-A3EA-85C7F213B09D}"/>
              </a:ext>
            </a:extLst>
          </p:cNvPr>
          <p:cNvSpPr txBox="1"/>
          <p:nvPr/>
        </p:nvSpPr>
        <p:spPr>
          <a:xfrm>
            <a:off x="88900" y="57150"/>
            <a:ext cx="1634532" cy="344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tr-TR" b="1" dirty="0">
                <a:solidFill>
                  <a:srgbClr val="B00000"/>
                </a:solidFill>
              </a:rPr>
              <a:t>Proje No: KİM-10</a:t>
            </a:r>
            <a:endParaRPr b="1" i="0" u="none" strike="noStrike" cap="none" dirty="0">
              <a:solidFill>
                <a:srgbClr val="B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120</Words>
  <Application>Microsoft Office PowerPoint</Application>
  <PresentationFormat>Ekran Gösterisi (16:10)</PresentationFormat>
  <Paragraphs>22</Paragraphs>
  <Slides>3</Slides>
  <Notes>3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Mühendislik Fakültesi</dc:creator>
  <cp:lastModifiedBy>Onur KAYA</cp:lastModifiedBy>
  <cp:revision>27</cp:revision>
  <dcterms:modified xsi:type="dcterms:W3CDTF">2023-04-05T13:08:17Z</dcterms:modified>
</cp:coreProperties>
</file>