
<file path=[Content_Types].xml><?xml version="1.0" encoding="utf-8"?>
<Types xmlns="http://schemas.openxmlformats.org/package/2006/content-types"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j8sc88lJobv8IsTEfzrK7AzIqS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94"/>
  </p:normalViewPr>
  <p:slideViewPr>
    <p:cSldViewPr snapToGrid="0">
      <p:cViewPr varScale="1">
        <p:scale>
          <a:sx n="140" d="100"/>
          <a:sy n="140" d="100"/>
        </p:scale>
        <p:origin x="1336" y="19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customschemas.google.com/relationships/presentationmetadata" Target="metadata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4" Type="http://schemas.openxmlformats.org/officeDocument/2006/relationships/slide" Target="slides/slide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9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1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8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-2850" y="3309574"/>
            <a:ext cx="91440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2400" b="1" dirty="0">
                <a:solidFill>
                  <a:srgbClr val="FFFFFF"/>
                </a:solidFill>
              </a:rPr>
              <a:t>KARBON NANOTÜP KATKILI POLİVİNİLKLORÜR (PVC) ULTRAFİLTRASYON MEMBRANLARIN ÜRETİMİ VE KARAKTERİZASYONU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834384" y="5124523"/>
            <a:ext cx="4894422" cy="49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200"/>
            </a:pPr>
            <a:r>
              <a:rPr lang="tr-TR" sz="1800" b="1" dirty="0">
                <a:solidFill>
                  <a:srgbClr val="C00000"/>
                </a:solidFill>
              </a:rPr>
              <a:t>Danışman: Dr. Öğretim Üyesi         </a:t>
            </a:r>
            <a:endParaRPr sz="18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850" y="4306243"/>
            <a:ext cx="9138300" cy="312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1600" dirty="0">
                <a:solidFill>
                  <a:srgbClr val="FFFFFF"/>
                </a:solidFill>
              </a:rPr>
              <a:t>Merve ÇELİK </a:t>
            </a:r>
            <a:endParaRPr sz="16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5;p1">
            <a:extLst>
              <a:ext uri="{FF2B5EF4-FFF2-40B4-BE49-F238E27FC236}">
                <a16:creationId xmlns:a16="http://schemas.microsoft.com/office/drawing/2014/main" id="{2D30AF8E-E325-4F99-BDD6-5A61EC1A9E0D}"/>
              </a:ext>
            </a:extLst>
          </p:cNvPr>
          <p:cNvSpPr txBox="1"/>
          <p:nvPr/>
        </p:nvSpPr>
        <p:spPr>
          <a:xfrm>
            <a:off x="103981" y="82548"/>
            <a:ext cx="3065939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Proje No: MLZ-10</a:t>
            </a:r>
            <a:endParaRPr sz="18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5;p1">
            <a:extLst>
              <a:ext uri="{FF2B5EF4-FFF2-40B4-BE49-F238E27FC236}">
                <a16:creationId xmlns:a16="http://schemas.microsoft.com/office/drawing/2014/main" id="{8A5F5D0E-524A-407E-9370-F97A11D407E5}"/>
              </a:ext>
            </a:extLst>
          </p:cNvPr>
          <p:cNvSpPr txBox="1"/>
          <p:nvPr/>
        </p:nvSpPr>
        <p:spPr>
          <a:xfrm>
            <a:off x="2996009" y="2597937"/>
            <a:ext cx="3151981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sz="2000"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5;p1">
            <a:extLst>
              <a:ext uri="{FF2B5EF4-FFF2-40B4-BE49-F238E27FC236}">
                <a16:creationId xmlns:a16="http://schemas.microsoft.com/office/drawing/2014/main" id="{A5243BF6-A219-479E-95A3-99746F0B85C5}"/>
              </a:ext>
            </a:extLst>
          </p:cNvPr>
          <p:cNvSpPr txBox="1"/>
          <p:nvPr/>
        </p:nvSpPr>
        <p:spPr>
          <a:xfrm>
            <a:off x="5041901" y="74621"/>
            <a:ext cx="3998118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17. Proje Fuarı ve Yarışması (2024)</a:t>
            </a:r>
          </a:p>
        </p:txBody>
      </p:sp>
      <p:sp>
        <p:nvSpPr>
          <p:cNvPr id="9" name="Google Shape;55;p1">
            <a:extLst>
              <a:ext uri="{FF2B5EF4-FFF2-40B4-BE49-F238E27FC236}">
                <a16:creationId xmlns:a16="http://schemas.microsoft.com/office/drawing/2014/main" id="{A0B126C6-BF06-4B2D-B3AF-23202EAC7A1C}"/>
              </a:ext>
            </a:extLst>
          </p:cNvPr>
          <p:cNvSpPr txBox="1"/>
          <p:nvPr/>
        </p:nvSpPr>
        <p:spPr>
          <a:xfrm>
            <a:off x="-33330" y="5113327"/>
            <a:ext cx="4727447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Bölüm: Malzeme Bilimi ve Mühendisliği</a:t>
            </a:r>
          </a:p>
        </p:txBody>
      </p:sp>
      <p:pic>
        <p:nvPicPr>
          <p:cNvPr id="6" name="Kayıtlı Ses">
            <a:hlinkClick r:id="" action="ppaction://media"/>
            <a:extLst>
              <a:ext uri="{FF2B5EF4-FFF2-40B4-BE49-F238E27FC236}">
                <a16:creationId xmlns:a16="http://schemas.microsoft.com/office/drawing/2014/main" id="{B3F36704-56E9-45FB-9B5C-EAEC5797AC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749540" y="4257884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3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/>
        </p:nvSpPr>
        <p:spPr>
          <a:xfrm>
            <a:off x="349300" y="526203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Konu Başlığı</a:t>
            </a: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457072" y="1058424"/>
            <a:ext cx="5473827" cy="459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dirty="0">
                <a:solidFill>
                  <a:srgbClr val="0070C0"/>
                </a:solidFill>
              </a:rPr>
              <a:t>S</a:t>
            </a:r>
            <a:r>
              <a:rPr lang="tr-TR" sz="1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unum videoları 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ise hazırlanan sunumlar kullanılarak 3 </a:t>
            </a:r>
            <a:r>
              <a:rPr lang="tr-TR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dk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zaman aralığında oluşturulmalıdır.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Slaytlara ekleyeceğiniz metinler, </a:t>
            </a:r>
            <a:r>
              <a:rPr lang="tr-TR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 punto ve </a:t>
            </a:r>
            <a:r>
              <a:rPr lang="tr-TR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yazı tipinde olmalıdır.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Paragraflar yerine,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kelimeler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maddeler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ve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kısa cümleler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tercih edilmelidir.</a:t>
            </a:r>
            <a:endParaRPr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Bir slaytta en fazla 10 satır metin olmalıdır.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Anlatım ilgili görsellerle zenginleştirilmelidir.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79917" y="2261863"/>
            <a:ext cx="2953803" cy="18350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D787C3D-6AEA-4974-8BFC-94A24B6E0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2</a:t>
            </a:fld>
            <a:endParaRPr lang="tr-TR"/>
          </a:p>
        </p:txBody>
      </p:sp>
      <p:sp>
        <p:nvSpPr>
          <p:cNvPr id="6" name="Google Shape;55;p1">
            <a:extLst>
              <a:ext uri="{FF2B5EF4-FFF2-40B4-BE49-F238E27FC236}">
                <a16:creationId xmlns:a16="http://schemas.microsoft.com/office/drawing/2014/main" id="{50A5FFD4-3C8C-4BBD-8EAD-BD63285CC607}"/>
              </a:ext>
            </a:extLst>
          </p:cNvPr>
          <p:cNvSpPr txBox="1"/>
          <p:nvPr/>
        </p:nvSpPr>
        <p:spPr>
          <a:xfrm>
            <a:off x="7056818" y="843587"/>
            <a:ext cx="2070714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5;p1">
            <a:extLst>
              <a:ext uri="{FF2B5EF4-FFF2-40B4-BE49-F238E27FC236}">
                <a16:creationId xmlns:a16="http://schemas.microsoft.com/office/drawing/2014/main" id="{F8673853-93B4-429E-821E-63F1324A04B1}"/>
              </a:ext>
            </a:extLst>
          </p:cNvPr>
          <p:cNvSpPr txBox="1"/>
          <p:nvPr/>
        </p:nvSpPr>
        <p:spPr>
          <a:xfrm>
            <a:off x="88900" y="57150"/>
            <a:ext cx="1986788" cy="34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dirty="0">
                <a:solidFill>
                  <a:srgbClr val="B00000"/>
                </a:solidFill>
              </a:rPr>
              <a:t>Proje No: MLZ-10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300" y="526203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Konu Başlığı</a:t>
            </a: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Metin veya görsel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3</a:t>
            </a:fld>
            <a:endParaRPr lang="tr-TR"/>
          </a:p>
        </p:txBody>
      </p:sp>
      <p:sp>
        <p:nvSpPr>
          <p:cNvPr id="5" name="Google Shape;55;p1">
            <a:extLst>
              <a:ext uri="{FF2B5EF4-FFF2-40B4-BE49-F238E27FC236}">
                <a16:creationId xmlns:a16="http://schemas.microsoft.com/office/drawing/2014/main" id="{B91E8CC5-D892-46CA-95FD-B4A612A05D02}"/>
              </a:ext>
            </a:extLst>
          </p:cNvPr>
          <p:cNvSpPr txBox="1"/>
          <p:nvPr/>
        </p:nvSpPr>
        <p:spPr>
          <a:xfrm>
            <a:off x="7056818" y="843587"/>
            <a:ext cx="2070714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5;p1">
            <a:extLst>
              <a:ext uri="{FF2B5EF4-FFF2-40B4-BE49-F238E27FC236}">
                <a16:creationId xmlns:a16="http://schemas.microsoft.com/office/drawing/2014/main" id="{243E4C1D-652F-42EE-A3EA-85C7F213B09D}"/>
              </a:ext>
            </a:extLst>
          </p:cNvPr>
          <p:cNvSpPr txBox="1"/>
          <p:nvPr/>
        </p:nvSpPr>
        <p:spPr>
          <a:xfrm>
            <a:off x="88900" y="57150"/>
            <a:ext cx="1858772" cy="34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dirty="0">
                <a:solidFill>
                  <a:srgbClr val="B00000"/>
                </a:solidFill>
              </a:rPr>
              <a:t>Proje No: MLZ-10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112</Words>
  <Application>Microsoft Macintosh PowerPoint</Application>
  <PresentationFormat>On-screen Show (16:10)</PresentationFormat>
  <Paragraphs>21</Paragraphs>
  <Slides>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Mühendislik Fakültesi</dc:creator>
  <cp:lastModifiedBy>Levent Koroglu</cp:lastModifiedBy>
  <cp:revision>27</cp:revision>
  <dcterms:modified xsi:type="dcterms:W3CDTF">2024-05-07T08:37:58Z</dcterms:modified>
</cp:coreProperties>
</file>